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47" r:id="rId2"/>
    <p:sldMasterId id="2147483846" r:id="rId3"/>
    <p:sldMasterId id="2147483864" r:id="rId4"/>
    <p:sldMasterId id="2147483882" r:id="rId5"/>
  </p:sldMasterIdLst>
  <p:notesMasterIdLst>
    <p:notesMasterId r:id="rId10"/>
  </p:notesMasterIdLst>
  <p:sldIdLst>
    <p:sldId id="1031" r:id="rId6"/>
    <p:sldId id="452" r:id="rId7"/>
    <p:sldId id="1032" r:id="rId8"/>
    <p:sldId id="718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9A"/>
    <a:srgbClr val="A4A5A7"/>
    <a:srgbClr val="66FF33"/>
    <a:srgbClr val="00CC99"/>
    <a:srgbClr val="B6E2DA"/>
    <a:srgbClr val="10745C"/>
    <a:srgbClr val="CCFF99"/>
    <a:srgbClr val="99CCFF"/>
    <a:srgbClr val="CCECFF"/>
    <a:srgbClr val="CED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3231" autoAdjust="0"/>
  </p:normalViewPr>
  <p:slideViewPr>
    <p:cSldViewPr snapToGrid="0">
      <p:cViewPr varScale="1">
        <p:scale>
          <a:sx n="95" d="100"/>
          <a:sy n="95" d="100"/>
        </p:scale>
        <p:origin x="79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5764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86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1130-7B74-6D43-9982-C45325DF3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C0C50-3B47-D248-B859-74AA18E03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DF35-360F-4948-B2DC-D9643D97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ABE5-B228-6B41-AA32-097DBF95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9C7B-C07F-ED48-AD88-5A67EB57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B46A22-1D51-4196-A2BC-29E7DF9B1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054" y="4591544"/>
            <a:ext cx="9282545" cy="567461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294C4C7-098B-4254-A8DC-5EE4ABA452E6}"/>
              </a:ext>
            </a:extLst>
          </p:cNvPr>
          <p:cNvCxnSpPr/>
          <p:nvPr userDrawn="1"/>
        </p:nvCxnSpPr>
        <p:spPr>
          <a:xfrm>
            <a:off x="0" y="51954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7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305-B003-7040-8530-9321DDC3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8667C-C2D2-1F42-B723-F1254799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8D02-DC05-B849-9D61-4B8F5DBA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0299-7377-EC49-A3B0-E0642929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B89E-4164-DA4C-AFFF-06492AB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0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58565-E1B1-1E40-8783-856AB16C5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1A481-EE8D-2C44-9588-76ACBEE97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3AF3-07B1-814B-A579-DC569414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05A5-2C01-7344-B790-9CFE8B69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FFA4-8F3B-304E-A8A2-0DB738EE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1235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0276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981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54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63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910154" y="2220012"/>
            <a:ext cx="3261208" cy="2295604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7687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1500" y="1187224"/>
            <a:ext cx="2400300" cy="34705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7976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03404" y="1394319"/>
            <a:ext cx="3629102" cy="1993946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  <a:sym typeface="Arial"/>
                </a:endParaRPr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7403" y="1504917"/>
            <a:ext cx="2569687" cy="1586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85869" y="1136068"/>
            <a:ext cx="2813394" cy="15860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66856" y="2053268"/>
            <a:ext cx="704503" cy="11405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3567231"/>
            <a:ext cx="9144000" cy="158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48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37E1-E9F6-E644-A908-025D4F5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8486-187D-8447-A7A6-4B839B7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0C09-B575-E24C-98B7-2B3EB7EB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E694-44EE-AB49-A0A3-BE4BC2C0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98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707017"/>
            <a:ext cx="6143017" cy="4436485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831716"/>
            <a:ext cx="5970351" cy="4311785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01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66713" y="1016083"/>
            <a:ext cx="4612720" cy="2586038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6479" y="1016083"/>
            <a:ext cx="3321844" cy="2586038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107" y="1016083"/>
            <a:ext cx="3319701" cy="2586038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1084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8438" y="8540"/>
            <a:ext cx="5825562" cy="5083197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5541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478" y="413875"/>
            <a:ext cx="3988265" cy="31391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59257" y="1600650"/>
            <a:ext cx="3988265" cy="31391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6991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33601" cy="51435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4939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7110" y="868193"/>
            <a:ext cx="8169780" cy="34071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3799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620139" y="0"/>
            <a:ext cx="3421704" cy="31298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67711" y="2465962"/>
            <a:ext cx="6656151" cy="2191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060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35535" y="91144"/>
            <a:ext cx="6308465" cy="5052357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389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472" y="0"/>
            <a:ext cx="8301057" cy="3034665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35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6085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84045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470315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3BF3-7169-FB48-870A-B0313200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30C89-2F17-4B4B-9E17-2737B307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51CB-D92F-164C-9951-F8A6DD1E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33D1-495C-EE49-9CE7-25B3116B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CE18-1CA5-A44C-A2FB-5104E2FB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0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You can Resize without losing quality</a:t>
            </a:r>
            <a:endParaRPr kumimoji="0" lang="ko-KR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You can Change Fill Color &amp;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Line Color</a:t>
            </a:r>
            <a:endParaRPr kumimoji="0" lang="ko-KR" alt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Arial"/>
              </a:rPr>
              <a:t>www.allppt.com</a:t>
            </a:r>
            <a:endParaRPr kumimoji="0" lang="ko-KR" altLang="en-US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FREE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  <a:sym typeface="Arial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87877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1130-7B74-6D43-9982-C45325DF3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C0C50-3B47-D248-B859-74AA18E03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DF35-360F-4948-B2DC-D9643D97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ABE5-B228-6B41-AA32-097DBF95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9C7B-C07F-ED48-AD88-5A67EB57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B46A22-1D51-4196-A2BC-29E7DF9B1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054" y="4591544"/>
            <a:ext cx="9282545" cy="567461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294C4C7-098B-4254-A8DC-5EE4ABA452E6}"/>
              </a:ext>
            </a:extLst>
          </p:cNvPr>
          <p:cNvCxnSpPr/>
          <p:nvPr userDrawn="1"/>
        </p:nvCxnSpPr>
        <p:spPr>
          <a:xfrm>
            <a:off x="0" y="51954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867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37E1-E9F6-E644-A908-025D4F5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8486-187D-8447-A7A6-4B839B7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0C09-B575-E24C-98B7-2B3EB7EB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E694-44EE-AB49-A0A3-BE4BC2C0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942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3BF3-7169-FB48-870A-B0313200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30C89-2F17-4B4B-9E17-2737B307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51CB-D92F-164C-9951-F8A6DD1E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33D1-495C-EE49-9CE7-25B3116B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CE18-1CA5-A44C-A2FB-5104E2FB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695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1703-F6FD-DB48-A918-8A82CDA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8977-5251-0344-8827-B19C8CF08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16F9B-4C26-D14C-B60D-B19B5E22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DB076-D5DA-E045-8EF2-BCE5BE55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6F37B-F0A8-CF46-A59C-F86A0568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5BBA-963D-524A-89D0-A1D7CA90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47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C8FB-99B5-9C4E-BEEA-D1902F17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8BD90-93D2-7E43-A672-1D0A2D42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A01EA-3874-8248-B7F8-C19ECF03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3AB5B-213F-BD42-B61A-209D5CE2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B9CED-1C26-B14B-BD1F-ABAA46845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4894F-48F2-F54B-90DF-F4A020B8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43B49-D933-5740-8273-155BDF2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15C29-DA8B-6242-A32D-20387CBB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536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C34D-4BC1-5F45-807E-8E64CCCC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212FB-B922-E141-8E48-D4A74139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4568D-B9D5-FF48-9DB2-0C199E9F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B6B17-0FCD-924E-9678-5CBD18CF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657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ECEDE-E9F1-C248-8D7E-E36BDDB3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BE73C-D577-A84C-961E-38BE0925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6EE7-6C36-8249-9D62-2789C282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65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F488-52D7-F94E-8F1A-BC2095B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72D-BC09-9247-A0F1-8E0D0FF2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D773-EBA9-574B-AD43-FFC5F877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A9A5F-1D29-EF4D-B068-6C759FB5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C536-5BDE-934F-8C3B-CC1D4DE8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C08C-DB43-044C-9FA8-B186AF48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0220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ECAC-556F-2348-BBC1-0384C0C6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2B1A4-2E81-4A40-A6B3-9F457C00C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26DB4-FF2F-074F-8AAE-21A821851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C38F-3C27-2D47-8DA2-F060A8E1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BF6EC-9BF3-854E-B477-F6748EE5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E4DF4-EA5A-3E4B-827C-FEDCEA7C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00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1703-F6FD-DB48-A918-8A82CDA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8977-5251-0344-8827-B19C8CF08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16F9B-4C26-D14C-B60D-B19B5E22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DB076-D5DA-E045-8EF2-BCE5BE55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6F37B-F0A8-CF46-A59C-F86A0568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5BBA-963D-524A-89D0-A1D7CA90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930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305-B003-7040-8530-9321DDC3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8667C-C2D2-1F42-B723-F1254799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8D02-DC05-B849-9D61-4B8F5DBA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0299-7377-EC49-A3B0-E0642929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B89E-4164-DA4C-AFFF-06492AB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8404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58565-E1B1-1E40-8783-856AB16C5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1A481-EE8D-2C44-9588-76ACBEE97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3AF3-07B1-814B-A579-DC569414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05A5-2C01-7344-B790-9CFE8B69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FFA4-8F3B-304E-A8A2-0DB738EE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8153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2" y="44503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2" y="1152476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273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1D36396-2DC6-489D-ACFD-9EBDAFE69E14}"/>
              </a:ext>
            </a:extLst>
          </p:cNvPr>
          <p:cNvCxnSpPr/>
          <p:nvPr userDrawn="1"/>
        </p:nvCxnSpPr>
        <p:spPr>
          <a:xfrm>
            <a:off x="0" y="553452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5D3C43-B131-4CE2-8EE6-ADBE83D8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003"/>
            <a:ext cx="7886700" cy="418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B6ACCD-1106-4230-8C5E-6BA73E943E3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71109" y="4747022"/>
            <a:ext cx="4544242" cy="323475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05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defRPr>
            </a:lvl1pPr>
            <a:lvl2pPr>
              <a:defRPr>
                <a:latin typeface="Bahnschrift Condensed" panose="020B0502040204020203" pitchFamily="34" charset="0"/>
              </a:defRPr>
            </a:lvl2pPr>
            <a:lvl3pPr>
              <a:defRPr>
                <a:latin typeface="Bahnschrift Condensed" panose="020B0502040204020203" pitchFamily="34" charset="0"/>
              </a:defRPr>
            </a:lvl3pPr>
            <a:lvl4pPr>
              <a:defRPr>
                <a:latin typeface="Bahnschrift Condensed" panose="020B0502040204020203" pitchFamily="34" charset="0"/>
              </a:defRPr>
            </a:lvl4pPr>
            <a:lvl5pPr>
              <a:defRPr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el pie de </a:t>
            </a:r>
            <a:r>
              <a:rPr lang="en-US" dirty="0" err="1"/>
              <a:t>página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56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1D36396-2DC6-489D-ACFD-9EBDAFE69E14}"/>
              </a:ext>
            </a:extLst>
          </p:cNvPr>
          <p:cNvCxnSpPr/>
          <p:nvPr userDrawn="1"/>
        </p:nvCxnSpPr>
        <p:spPr>
          <a:xfrm>
            <a:off x="0" y="553452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5D3C43-B131-4CE2-8EE6-ADBE83D8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003"/>
            <a:ext cx="7886700" cy="418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B6ACCD-1106-4230-8C5E-6BA73E943E3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71109" y="4747022"/>
            <a:ext cx="4544242" cy="323475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05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defRPr>
            </a:lvl1pPr>
            <a:lvl2pPr>
              <a:defRPr>
                <a:latin typeface="Bahnschrift Condensed" panose="020B0502040204020203" pitchFamily="34" charset="0"/>
              </a:defRPr>
            </a:lvl2pPr>
            <a:lvl3pPr>
              <a:defRPr>
                <a:latin typeface="Bahnschrift Condensed" panose="020B0502040204020203" pitchFamily="34" charset="0"/>
              </a:defRPr>
            </a:lvl3pPr>
            <a:lvl4pPr>
              <a:defRPr>
                <a:latin typeface="Bahnschrift Condensed" panose="020B0502040204020203" pitchFamily="34" charset="0"/>
              </a:defRPr>
            </a:lvl4pPr>
            <a:lvl5pPr>
              <a:defRPr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el pie de </a:t>
            </a:r>
            <a:r>
              <a:rPr lang="en-US" dirty="0" err="1"/>
              <a:t>página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57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88510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1130-7B74-6D43-9982-C45325DF3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C0C50-3B47-D248-B859-74AA18E03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DF35-360F-4948-B2DC-D9643D97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ABE5-B228-6B41-AA32-097DBF95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9C7B-C07F-ED48-AD88-5A67EB57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B46A22-1D51-4196-A2BC-29E7DF9B1C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054" y="4591544"/>
            <a:ext cx="9282545" cy="567461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7294C4C7-098B-4254-A8DC-5EE4ABA452E6}"/>
              </a:ext>
            </a:extLst>
          </p:cNvPr>
          <p:cNvCxnSpPr/>
          <p:nvPr userDrawn="1"/>
        </p:nvCxnSpPr>
        <p:spPr>
          <a:xfrm>
            <a:off x="0" y="51954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87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37E1-E9F6-E644-A908-025D4F5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8486-187D-8447-A7A6-4B839B7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0C09-B575-E24C-98B7-2B3EB7EB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E694-44EE-AB49-A0A3-BE4BC2C0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611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3BF3-7169-FB48-870A-B0313200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30C89-2F17-4B4B-9E17-2737B307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51CB-D92F-164C-9951-F8A6DD1E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33D1-495C-EE49-9CE7-25B3116B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CE18-1CA5-A44C-A2FB-5104E2FB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3592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1703-F6FD-DB48-A918-8A82CDA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8977-5251-0344-8827-B19C8CF08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16F9B-4C26-D14C-B60D-B19B5E22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DB076-D5DA-E045-8EF2-BCE5BE55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6F37B-F0A8-CF46-A59C-F86A0568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5BBA-963D-524A-89D0-A1D7CA90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3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C8FB-99B5-9C4E-BEEA-D1902F17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8BD90-93D2-7E43-A672-1D0A2D42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A01EA-3874-8248-B7F8-C19ECF03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3AB5B-213F-BD42-B61A-209D5CE2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B9CED-1C26-B14B-BD1F-ABAA46845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4894F-48F2-F54B-90DF-F4A020B8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43B49-D933-5740-8273-155BDF2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15C29-DA8B-6242-A32D-20387CBB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641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C8FB-99B5-9C4E-BEEA-D1902F17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8BD90-93D2-7E43-A672-1D0A2D42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A01EA-3874-8248-B7F8-C19ECF03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3AB5B-213F-BD42-B61A-209D5CE2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B9CED-1C26-B14B-BD1F-ABAA46845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4894F-48F2-F54B-90DF-F4A020B8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43B49-D933-5740-8273-155BDF2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15C29-DA8B-6242-A32D-20387CBB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2243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C34D-4BC1-5F45-807E-8E64CCCC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212FB-B922-E141-8E48-D4A74139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4568D-B9D5-FF48-9DB2-0C199E9F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B6B17-0FCD-924E-9678-5CBD18CF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3232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ECEDE-E9F1-C248-8D7E-E36BDDB3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BE73C-D577-A84C-961E-38BE0925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6EE7-6C36-8249-9D62-2789C282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0100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F488-52D7-F94E-8F1A-BC2095B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72D-BC09-9247-A0F1-8E0D0FF2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D773-EBA9-574B-AD43-FFC5F877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A9A5F-1D29-EF4D-B068-6C759FB5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C536-5BDE-934F-8C3B-CC1D4DE8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C08C-DB43-044C-9FA8-B186AF48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977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ECAC-556F-2348-BBC1-0384C0C6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2B1A4-2E81-4A40-A6B3-9F457C00C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26DB4-FF2F-074F-8AAE-21A821851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C38F-3C27-2D47-8DA2-F060A8E1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BF6EC-9BF3-854E-B477-F6748EE5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E4DF4-EA5A-3E4B-827C-FEDCEA7C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8322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305-B003-7040-8530-9321DDC3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8667C-C2D2-1F42-B723-F1254799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8D02-DC05-B849-9D61-4B8F5DBA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0299-7377-EC49-A3B0-E0642929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B89E-4164-DA4C-AFFF-06492AB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549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58565-E1B1-1E40-8783-856AB16C5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1A481-EE8D-2C44-9588-76ACBEE97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3AF3-07B1-814B-A579-DC569414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05A5-2C01-7344-B790-9CFE8B69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FFA4-8F3B-304E-A8A2-0DB738EE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9680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2" y="44503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2" y="1152476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s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083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A1D36396-2DC6-489D-ACFD-9EBDAFE69E14}"/>
              </a:ext>
            </a:extLst>
          </p:cNvPr>
          <p:cNvCxnSpPr/>
          <p:nvPr userDrawn="1"/>
        </p:nvCxnSpPr>
        <p:spPr>
          <a:xfrm>
            <a:off x="0" y="553452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65D3C43-B131-4CE2-8EE6-ADBE83D8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003"/>
            <a:ext cx="7886700" cy="41818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  <a:latin typeface="Bahnschrift Condensed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B6ACCD-1106-4230-8C5E-6BA73E943E3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71109" y="4747022"/>
            <a:ext cx="4544242" cy="323475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050">
                <a:solidFill>
                  <a:schemeClr val="accent4">
                    <a:lumMod val="75000"/>
                  </a:schemeClr>
                </a:solidFill>
                <a:latin typeface="Bahnschrift Condensed" panose="020B0502040204020203" pitchFamily="34" charset="0"/>
              </a:defRPr>
            </a:lvl1pPr>
            <a:lvl2pPr>
              <a:defRPr>
                <a:latin typeface="Bahnschrift Condensed" panose="020B0502040204020203" pitchFamily="34" charset="0"/>
              </a:defRPr>
            </a:lvl2pPr>
            <a:lvl3pPr>
              <a:defRPr>
                <a:latin typeface="Bahnschrift Condensed" panose="020B0502040204020203" pitchFamily="34" charset="0"/>
              </a:defRPr>
            </a:lvl3pPr>
            <a:lvl4pPr>
              <a:defRPr>
                <a:latin typeface="Bahnschrift Condensed" panose="020B0502040204020203" pitchFamily="34" charset="0"/>
              </a:defRPr>
            </a:lvl4pPr>
            <a:lvl5pPr>
              <a:defRPr>
                <a:latin typeface="Bahnschrift Condensed" panose="020B0502040204020203" pitchFamily="34" charset="0"/>
              </a:defRPr>
            </a:lvl5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el pie de </a:t>
            </a:r>
            <a:r>
              <a:rPr lang="en-US" dirty="0" err="1"/>
              <a:t>página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369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1544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40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C34D-4BC1-5F45-807E-8E64CCCC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212FB-B922-E141-8E48-D4A74139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4568D-B9D5-FF48-9DB2-0C199E9F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B6B17-0FCD-924E-9678-5CBD18CF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027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1130-7B74-6D43-9982-C45325DF3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5C0C50-3B47-D248-B859-74AA18E03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1DF35-360F-4948-B2DC-D9643D97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9ABE5-B228-6B41-AA32-097DBF95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A9C7B-C07F-ED48-AD88-5A67EB57A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65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37E1-E9F6-E644-A908-025D4F51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599AA-2389-D74C-B198-CE40D34F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8486-187D-8447-A7A6-4B839B7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A0C09-B575-E24C-98B7-2B3EB7EB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3E694-44EE-AB49-A0A3-BE4BC2C0B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38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F3BF3-7169-FB48-870A-B0313200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30C89-2F17-4B4B-9E17-2737B3074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D51CB-D92F-164C-9951-F8A6DD1E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33D1-495C-EE49-9CE7-25B3116B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CE18-1CA5-A44C-A2FB-5104E2FB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1703-F6FD-DB48-A918-8A82CDA3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8977-5251-0344-8827-B19C8CF08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16F9B-4C26-D14C-B60D-B19B5E22B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DB076-D5DA-E045-8EF2-BCE5BE551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6F37B-F0A8-CF46-A59C-F86A0568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B5BBA-963D-524A-89D0-A1D7CA90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575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7C8FB-99B5-9C4E-BEEA-D1902F17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8BD90-93D2-7E43-A672-1D0A2D42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A01EA-3874-8248-B7F8-C19ECF034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53AB5B-213F-BD42-B61A-209D5CE2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CB9CED-1C26-B14B-BD1F-ABAA46845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4894F-48F2-F54B-90DF-F4A020B8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D43B49-D933-5740-8273-155BDF26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515C29-DA8B-6242-A32D-20387CBB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58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C34D-4BC1-5F45-807E-8E64CCCC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9212FB-B922-E141-8E48-D4A74139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4568D-B9D5-FF48-9DB2-0C199E9F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DB6B17-0FCD-924E-9678-5CBD18CF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45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ECEDE-E9F1-C248-8D7E-E36BDDB3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BE73C-D577-A84C-961E-38BE0925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6EE7-6C36-8249-9D62-2789C282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304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F488-52D7-F94E-8F1A-BC2095B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72D-BC09-9247-A0F1-8E0D0FF2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D773-EBA9-574B-AD43-FFC5F877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A9A5F-1D29-EF4D-B068-6C759FB5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C536-5BDE-934F-8C3B-CC1D4DE8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C08C-DB43-044C-9FA8-B186AF48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30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ECAC-556F-2348-BBC1-0384C0C6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2B1A4-2E81-4A40-A6B3-9F457C00C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26DB4-FF2F-074F-8AAE-21A821851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C38F-3C27-2D47-8DA2-F060A8E1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BF6EC-9BF3-854E-B477-F6748EE5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E4DF4-EA5A-3E4B-827C-FEDCEA7C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4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305-B003-7040-8530-9321DDC3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8667C-C2D2-1F42-B723-F1254799E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8D02-DC05-B849-9D61-4B8F5DBA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0299-7377-EC49-A3B0-E0642929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5B89E-4164-DA4C-AFFF-06492ABB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ECEDE-E9F1-C248-8D7E-E36BDDB3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ABE73C-D577-A84C-961E-38BE0925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96EE7-6C36-8249-9D62-2789C282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82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358565-E1B1-1E40-8783-856AB16C5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61A481-EE8D-2C44-9588-76ACBEE97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B3AF3-07B1-814B-A579-DC569414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705A5-2C01-7344-B790-9CFE8B69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FFA4-8F3B-304E-A8A2-0DB738EE1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4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68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7F488-52D7-F94E-8F1A-BC2095B95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72D-BC09-9247-A0F1-8E0D0FF2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D773-EBA9-574B-AD43-FFC5F8770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A9A5F-1D29-EF4D-B068-6C759FB5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0CC536-5BDE-934F-8C3B-CC1D4DE8F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DC08C-DB43-044C-9FA8-B186AF48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4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ECAC-556F-2348-BBC1-0384C0C6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2B1A4-2E81-4A40-A6B3-9F457C00C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26DB4-FF2F-074F-8AAE-21A821851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5C38F-3C27-2D47-8DA2-F060A8E1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BF6EC-9BF3-854E-B477-F6748EE5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E4DF4-EA5A-3E4B-827C-FEDCEA7C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0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28FBF-931D-354E-87AA-F314A8C5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972DD-256F-E74C-AD8B-DA9FA23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058B-518D-484C-B1DF-92887ED4D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C42C-2B7D-5D41-8918-5E1A78BDD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21EC-FF41-0B40-9010-B96C2F84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521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28FBF-931D-354E-87AA-F314A8C5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972DD-256F-E74C-AD8B-DA9FA23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058B-518D-484C-B1DF-92887ED4D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C42C-2B7D-5D41-8918-5E1A78BDD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21EC-FF41-0B40-9010-B96C2F84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1C81C7-7AC1-444F-AF1C-1D13A62DD7D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66426" y="4743450"/>
            <a:ext cx="2400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5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28FBF-931D-354E-87AA-F314A8C5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972DD-256F-E74C-AD8B-DA9FA23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058B-518D-484C-B1DF-92887ED4D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8AB519-0E0C-B548-ADE1-B5C3CA502B45}" type="datetimeFigureOut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3/6/2020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C42C-2B7D-5D41-8918-5E1A78BDD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21EC-FF41-0B40-9010-B96C2F84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71A2D6-2C19-5742-AF4A-728C10B89D35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1C81C7-7AC1-444F-AF1C-1D13A62DD7D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66426" y="4743450"/>
            <a:ext cx="24003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2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8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28FBF-931D-354E-87AA-F314A8C56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972DD-256F-E74C-AD8B-DA9FA23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1058B-518D-484C-B1DF-92887ED4D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B519-0E0C-B548-ADE1-B5C3CA502B45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1C42C-2B7D-5D41-8918-5E1A78BDD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121EC-FF41-0B40-9010-B96C2F841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1A2D6-2C19-5742-AF4A-728C10B89D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hyperlink" Target="http://www.mieducacionenlinea.net/2016/01/en-la-modalidad-distancia-puedes.html" TargetMode="External"/><Relationship Id="rId7" Type="http://schemas.openxmlformats.org/officeDocument/2006/relationships/image" Target="../media/image12.jf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jfif"/><Relationship Id="rId5" Type="http://schemas.openxmlformats.org/officeDocument/2006/relationships/image" Target="../media/image10.jfif"/><Relationship Id="rId10" Type="http://schemas.openxmlformats.org/officeDocument/2006/relationships/image" Target="../media/image15.jfif"/><Relationship Id="rId4" Type="http://schemas.openxmlformats.org/officeDocument/2006/relationships/image" Target="../media/image9.jfif"/><Relationship Id="rId9" Type="http://schemas.openxmlformats.org/officeDocument/2006/relationships/image" Target="../media/image14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3CBA21F-DBA3-42D9-B0A7-BD372586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08" y="0"/>
            <a:ext cx="7879842" cy="10289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2900" dirty="0">
                <a:solidFill>
                  <a:schemeClr val="tx1"/>
                </a:solidFill>
                <a:latin typeface="+mj-lt"/>
              </a:rPr>
              <a:t>PIC CONTADURÍA PÚBLICA</a:t>
            </a:r>
            <a:br>
              <a:rPr lang="en-US" sz="2900" dirty="0">
                <a:solidFill>
                  <a:schemeClr val="tx1"/>
                </a:solidFill>
                <a:latin typeface="+mj-lt"/>
              </a:rPr>
            </a:br>
            <a:r>
              <a:rPr lang="en-US" sz="2900" dirty="0">
                <a:solidFill>
                  <a:schemeClr val="tx1"/>
                </a:solidFill>
                <a:latin typeface="+mj-lt"/>
              </a:rPr>
              <a:t>APP CONSULTORIO CONTABLE UNIPANAMERICANA</a:t>
            </a:r>
          </a:p>
        </p:txBody>
      </p:sp>
      <p:pic>
        <p:nvPicPr>
          <p:cNvPr id="7" name="Imagen 6" descr="Imagen que contiene tabla&#10;&#10;Descripción generada automáticamente">
            <a:extLst>
              <a:ext uri="{FF2B5EF4-FFF2-40B4-BE49-F238E27FC236}">
                <a16:creationId xmlns:a16="http://schemas.microsoft.com/office/drawing/2014/main" id="{5E946B82-330B-403A-B32E-13E83120B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r="12112"/>
          <a:stretch/>
        </p:blipFill>
        <p:spPr>
          <a:xfrm>
            <a:off x="545615" y="1698172"/>
            <a:ext cx="3568929" cy="3006414"/>
          </a:xfrm>
          <a:prstGeom prst="rect">
            <a:avLst/>
          </a:prstGeom>
        </p:spPr>
      </p:pic>
      <p:pic>
        <p:nvPicPr>
          <p:cNvPr id="4" name="Imagen 3" descr="Mano sosteniendo un celular en la mano&#10;&#10;Descripción generada automáticamente">
            <a:extLst>
              <a:ext uri="{FF2B5EF4-FFF2-40B4-BE49-F238E27FC236}">
                <a16:creationId xmlns:a16="http://schemas.microsoft.com/office/drawing/2014/main" id="{F338798A-4872-4B00-9219-97001AC0E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081" y="1838636"/>
            <a:ext cx="4482909" cy="211817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A9C0FE4-669A-4D5B-B1D4-3108A2D0F7CD}"/>
              </a:ext>
            </a:extLst>
          </p:cNvPr>
          <p:cNvSpPr/>
          <p:nvPr/>
        </p:nvSpPr>
        <p:spPr>
          <a:xfrm>
            <a:off x="1620261" y="712574"/>
            <a:ext cx="5903478" cy="43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7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87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D1AD8A39-C5B4-4D70-8740-BCEF14B8C9C0}"/>
              </a:ext>
            </a:extLst>
          </p:cNvPr>
          <p:cNvCxnSpPr>
            <a:cxnSpLocks/>
          </p:cNvCxnSpPr>
          <p:nvPr/>
        </p:nvCxnSpPr>
        <p:spPr>
          <a:xfrm>
            <a:off x="0" y="691797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66EDE81-91EC-4C03-80F3-051EE596A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714" y="1478188"/>
            <a:ext cx="5612042" cy="31816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C16F99C-40CC-4F29-AC04-A2EFCB5262E1}"/>
              </a:ext>
            </a:extLst>
          </p:cNvPr>
          <p:cNvSpPr txBox="1"/>
          <p:nvPr/>
        </p:nvSpPr>
        <p:spPr>
          <a:xfrm>
            <a:off x="2475993" y="54762"/>
            <a:ext cx="45108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CO" sz="3000" b="1" kern="1200" dirty="0">
                <a:solidFill>
                  <a:prstClr val="black"/>
                </a:solidFill>
                <a:ea typeface="+mn-ea"/>
                <a:cs typeface="+mn-cs"/>
              </a:rPr>
              <a:t>Proyecto Integrador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4C09B50-45C1-4B02-95F0-5C5C0960E8B8}"/>
              </a:ext>
            </a:extLst>
          </p:cNvPr>
          <p:cNvSpPr/>
          <p:nvPr/>
        </p:nvSpPr>
        <p:spPr>
          <a:xfrm>
            <a:off x="175338" y="2480681"/>
            <a:ext cx="2430976" cy="651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ES_tradnl" sz="1050" kern="1200" dirty="0">
                <a:solidFill>
                  <a:prstClr val="black"/>
                </a:solidFill>
              </a:rPr>
              <a:t>Análisis e interpretación de estados financieros</a:t>
            </a:r>
          </a:p>
          <a:p>
            <a:pPr algn="ctr" defTabSz="685800"/>
            <a:r>
              <a:rPr lang="es-ES_tradnl" sz="1050" kern="1200" dirty="0">
                <a:solidFill>
                  <a:prstClr val="black"/>
                </a:solidFill>
                <a:latin typeface="Arial" panose="020B0604020202020204"/>
              </a:rPr>
              <a:t>Estándares Internacionales</a:t>
            </a:r>
          </a:p>
          <a:p>
            <a:pPr algn="ctr" defTabSz="685800"/>
            <a:r>
              <a:rPr lang="es-ES_tradnl" sz="1050" kern="1200" dirty="0">
                <a:solidFill>
                  <a:prstClr val="black"/>
                </a:solidFill>
                <a:latin typeface="Arial" panose="020B0604020202020204"/>
              </a:rPr>
              <a:t>Auditoría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4E302B9-1ABA-4946-B30B-D777CD7FE0ED}"/>
              </a:ext>
            </a:extLst>
          </p:cNvPr>
          <p:cNvSpPr/>
          <p:nvPr/>
        </p:nvSpPr>
        <p:spPr>
          <a:xfrm>
            <a:off x="525587" y="3525751"/>
            <a:ext cx="2080727" cy="91219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s-MX" altLang="ko-KR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Beneficiarios:</a:t>
            </a: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Estudiantes</a:t>
            </a: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Profesores </a:t>
            </a: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Contadores Públicos</a:t>
            </a: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Empresarios</a:t>
            </a:r>
          </a:p>
          <a:p>
            <a:pPr algn="ctr" defTabSz="685800"/>
            <a:endParaRPr lang="ko-KR" altLang="en-US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673AF5C-D6B1-4C9F-821A-2EF49EA7CED3}"/>
              </a:ext>
            </a:extLst>
          </p:cNvPr>
          <p:cNvSpPr/>
          <p:nvPr/>
        </p:nvSpPr>
        <p:spPr>
          <a:xfrm>
            <a:off x="6612331" y="3574459"/>
            <a:ext cx="2268344" cy="70914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Inter facultades</a:t>
            </a: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FACIEM</a:t>
            </a: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FACOM</a:t>
            </a:r>
            <a:b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</a:br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FAING</a:t>
            </a:r>
            <a:endParaRPr lang="ko-KR" altLang="en-US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567B8F2-DB42-4885-A2EB-0CC4CE86DE68}"/>
              </a:ext>
            </a:extLst>
          </p:cNvPr>
          <p:cNvSpPr/>
          <p:nvPr/>
        </p:nvSpPr>
        <p:spPr>
          <a:xfrm>
            <a:off x="6612330" y="2089328"/>
            <a:ext cx="2080727" cy="5410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</a:rPr>
              <a:t>Visibilidad Institucional</a:t>
            </a:r>
            <a:endParaRPr lang="es-MX" altLang="ko-KR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Proyección Social</a:t>
            </a:r>
            <a:endParaRPr lang="ko-KR" altLang="en-US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877E9A-74DA-4A6A-99C3-B358BAB4DC2C}"/>
              </a:ext>
            </a:extLst>
          </p:cNvPr>
          <p:cNvSpPr/>
          <p:nvPr/>
        </p:nvSpPr>
        <p:spPr>
          <a:xfrm>
            <a:off x="525587" y="1233381"/>
            <a:ext cx="2080727" cy="85594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buFont typeface="+mj-lt"/>
              <a:buAutoNum type="arabicPeriod"/>
            </a:pPr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Fase de planeación.</a:t>
            </a:r>
          </a:p>
          <a:p>
            <a:pPr marL="257175" indent="-257175" defTabSz="685800">
              <a:buFont typeface="+mj-lt"/>
              <a:buAutoNum type="arabicPeriod"/>
            </a:pPr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Fase de diseño.</a:t>
            </a:r>
          </a:p>
          <a:p>
            <a:pPr marL="257175" indent="-257175" defTabSz="685800">
              <a:buFont typeface="+mj-lt"/>
              <a:buAutoNum type="arabicPeriod"/>
            </a:pPr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Fase de desarrollo de la APP</a:t>
            </a:r>
          </a:p>
          <a:p>
            <a:pPr marL="257175" indent="-257175" defTabSz="685800">
              <a:buFont typeface="+mj-lt"/>
              <a:buAutoNum type="arabicPeriod"/>
            </a:pPr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Fase de entrega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CC1DA31-593E-44CE-A694-934F3240ECFA}"/>
              </a:ext>
            </a:extLst>
          </p:cNvPr>
          <p:cNvSpPr/>
          <p:nvPr/>
        </p:nvSpPr>
        <p:spPr>
          <a:xfrm>
            <a:off x="3530212" y="728248"/>
            <a:ext cx="2080727" cy="64939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ES_tradnl" sz="1350" kern="1200" dirty="0">
                <a:solidFill>
                  <a:prstClr val="black"/>
                </a:solidFill>
                <a:latin typeface="Arial" panose="020B0604020202020204"/>
              </a:rPr>
              <a:t>APP</a:t>
            </a:r>
          </a:p>
          <a:p>
            <a:pPr algn="ctr" defTabSz="685800"/>
            <a:r>
              <a:rPr lang="es-ES_tradnl" sz="1350" kern="1200" dirty="0">
                <a:solidFill>
                  <a:prstClr val="black"/>
                </a:solidFill>
                <a:latin typeface="Arial" panose="020B0604020202020204"/>
              </a:rPr>
              <a:t>Consultorio Contable UNIPANAMERICANA  </a:t>
            </a:r>
            <a:endParaRPr lang="ko-KR" altLang="en-US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DA0E089-F263-4179-A422-3574B09218EC}"/>
              </a:ext>
            </a:extLst>
          </p:cNvPr>
          <p:cNvSpPr/>
          <p:nvPr/>
        </p:nvSpPr>
        <p:spPr>
          <a:xfrm>
            <a:off x="6612331" y="859895"/>
            <a:ext cx="2080727" cy="5410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MX" altLang="ko-KR" sz="1050" kern="1200" dirty="0">
                <a:solidFill>
                  <a:prstClr val="black"/>
                </a:solidFill>
                <a:latin typeface="Arial" panose="020B0604020202020204"/>
                <a:ea typeface="굴림" panose="020B0600000101010101" pitchFamily="34" charset="-127"/>
              </a:rPr>
              <a:t>Recursos </a:t>
            </a:r>
            <a:endParaRPr lang="ko-KR" altLang="en-US" sz="1050" kern="1200" dirty="0">
              <a:solidFill>
                <a:prstClr val="black"/>
              </a:solidFill>
              <a:latin typeface="Arial" panose="020B0604020202020204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353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5A9C0FE4-669A-4D5B-B1D4-3108A2D0F7CD}"/>
              </a:ext>
            </a:extLst>
          </p:cNvPr>
          <p:cNvSpPr/>
          <p:nvPr/>
        </p:nvSpPr>
        <p:spPr>
          <a:xfrm>
            <a:off x="1539443" y="606414"/>
            <a:ext cx="5903478" cy="430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7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BE07D816-3734-4BBE-9DC1-881648896E53}"/>
              </a:ext>
            </a:extLst>
          </p:cNvPr>
          <p:cNvSpPr/>
          <p:nvPr/>
        </p:nvSpPr>
        <p:spPr>
          <a:xfrm>
            <a:off x="5995707" y="1280390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Contabilidad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7320CE00-D091-400F-833C-1CE734365251}"/>
              </a:ext>
            </a:extLst>
          </p:cNvPr>
          <p:cNvSpPr/>
          <p:nvPr/>
        </p:nvSpPr>
        <p:spPr>
          <a:xfrm>
            <a:off x="4981929" y="1197223"/>
            <a:ext cx="834963" cy="848706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 l="-69000" r="-6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88B08144-9359-45A8-B296-8F548330CCC2}"/>
              </a:ext>
            </a:extLst>
          </p:cNvPr>
          <p:cNvSpPr/>
          <p:nvPr/>
        </p:nvSpPr>
        <p:spPr>
          <a:xfrm>
            <a:off x="4981929" y="2217187"/>
            <a:ext cx="834963" cy="756944"/>
          </a:xfrm>
          <a:prstGeom prst="ellipse">
            <a:avLst/>
          </a:prstGeom>
          <a:blipFill>
            <a:blip r:embed="rId4"/>
            <a:stretch>
              <a:fillRect l="-69000" r="-69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31833523-A123-49F2-B15E-BC00B20D6968}"/>
              </a:ext>
            </a:extLst>
          </p:cNvPr>
          <p:cNvSpPr/>
          <p:nvPr/>
        </p:nvSpPr>
        <p:spPr>
          <a:xfrm>
            <a:off x="5995707" y="2238059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Impuestos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44F689AF-5EBF-43F9-A24B-89F139BAF0B8}"/>
              </a:ext>
            </a:extLst>
          </p:cNvPr>
          <p:cNvSpPr/>
          <p:nvPr/>
        </p:nvSpPr>
        <p:spPr>
          <a:xfrm>
            <a:off x="5995707" y="3195728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Auditoría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10F32F99-5221-453D-B50F-CDAAFFF2C02C}"/>
              </a:ext>
            </a:extLst>
          </p:cNvPr>
          <p:cNvSpPr/>
          <p:nvPr/>
        </p:nvSpPr>
        <p:spPr>
          <a:xfrm>
            <a:off x="4981927" y="4075447"/>
            <a:ext cx="834963" cy="756944"/>
          </a:xfrm>
          <a:prstGeom prst="ellipse">
            <a:avLst/>
          </a:prstGeom>
          <a:blipFill>
            <a:blip r:embed="rId5"/>
            <a:stretch>
              <a:fillRect l="-69000" r="-69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6121C49-561B-4BCE-B985-537163CA3755}"/>
              </a:ext>
            </a:extLst>
          </p:cNvPr>
          <p:cNvSpPr/>
          <p:nvPr/>
        </p:nvSpPr>
        <p:spPr>
          <a:xfrm>
            <a:off x="4981928" y="3145389"/>
            <a:ext cx="834963" cy="756944"/>
          </a:xfrm>
          <a:prstGeom prst="ellipse">
            <a:avLst/>
          </a:prstGeom>
          <a:blipFill>
            <a:blip r:embed="rId6"/>
            <a:stretch>
              <a:fillRect l="-69000" r="-6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FC923045-B0B2-4A28-82BF-A5269166B2F4}"/>
              </a:ext>
            </a:extLst>
          </p:cNvPr>
          <p:cNvSpPr/>
          <p:nvPr/>
        </p:nvSpPr>
        <p:spPr>
          <a:xfrm>
            <a:off x="5995707" y="4153397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Laboral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EDFDE9D9-531B-4EFF-A87D-28BEA0650190}"/>
              </a:ext>
            </a:extLst>
          </p:cNvPr>
          <p:cNvSpPr/>
          <p:nvPr/>
        </p:nvSpPr>
        <p:spPr>
          <a:xfrm>
            <a:off x="1794181" y="1288111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Estudiantes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8D81B11E-BC42-4E9B-BBB4-880438CA7229}"/>
              </a:ext>
            </a:extLst>
          </p:cNvPr>
          <p:cNvSpPr/>
          <p:nvPr/>
        </p:nvSpPr>
        <p:spPr>
          <a:xfrm>
            <a:off x="704480" y="1123592"/>
            <a:ext cx="834963" cy="848706"/>
          </a:xfrm>
          <a:prstGeom prst="ellipse">
            <a:avLst/>
          </a:prstGeom>
          <a:blipFill>
            <a:blip r:embed="rId7"/>
            <a:srcRect/>
            <a:stretch>
              <a:fillRect l="-69000" r="-6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E50BDD8B-A204-484F-9B06-B5CA4BB5B2A8}"/>
              </a:ext>
            </a:extLst>
          </p:cNvPr>
          <p:cNvSpPr/>
          <p:nvPr/>
        </p:nvSpPr>
        <p:spPr>
          <a:xfrm>
            <a:off x="780403" y="2224908"/>
            <a:ext cx="834963" cy="756944"/>
          </a:xfrm>
          <a:prstGeom prst="ellipse">
            <a:avLst/>
          </a:prstGeom>
          <a:blipFill>
            <a:blip r:embed="rId8"/>
            <a:stretch>
              <a:fillRect l="-69000" r="-69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D5340284-038A-4E8F-A3A8-25ECE90C4295}"/>
              </a:ext>
            </a:extLst>
          </p:cNvPr>
          <p:cNvSpPr/>
          <p:nvPr/>
        </p:nvSpPr>
        <p:spPr>
          <a:xfrm>
            <a:off x="1794181" y="2245780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  <a:cs typeface="Calibri" panose="020F0502020204030204" pitchFamily="34" charset="0"/>
              </a:rPr>
              <a:t>Profesores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E2F3BB55-6693-4559-8ADA-0105FEE1D856}"/>
              </a:ext>
            </a:extLst>
          </p:cNvPr>
          <p:cNvSpPr/>
          <p:nvPr/>
        </p:nvSpPr>
        <p:spPr>
          <a:xfrm>
            <a:off x="1794181" y="3203449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Contadores Públicos 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DC95E92E-F29E-41E7-82AC-AF9F639C79A5}"/>
              </a:ext>
            </a:extLst>
          </p:cNvPr>
          <p:cNvSpPr/>
          <p:nvPr/>
        </p:nvSpPr>
        <p:spPr>
          <a:xfrm>
            <a:off x="780401" y="4083168"/>
            <a:ext cx="834963" cy="756944"/>
          </a:xfrm>
          <a:prstGeom prst="ellipse">
            <a:avLst/>
          </a:prstGeom>
          <a:blipFill>
            <a:blip r:embed="rId9"/>
            <a:stretch>
              <a:fillRect l="-69000" r="-69000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A5C840A-4997-4EF4-8BA6-209D8A03DF1B}"/>
              </a:ext>
            </a:extLst>
          </p:cNvPr>
          <p:cNvSpPr/>
          <p:nvPr/>
        </p:nvSpPr>
        <p:spPr>
          <a:xfrm>
            <a:off x="780402" y="3153110"/>
            <a:ext cx="834963" cy="756944"/>
          </a:xfrm>
          <a:prstGeom prst="ellipse">
            <a:avLst/>
          </a:prstGeom>
          <a:blipFill>
            <a:blip r:embed="rId10"/>
            <a:stretch>
              <a:fillRect l="-69000" r="-6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9AD89BD0-DE15-48E2-AB5E-1ABD038E4D5C}"/>
              </a:ext>
            </a:extLst>
          </p:cNvPr>
          <p:cNvSpPr/>
          <p:nvPr/>
        </p:nvSpPr>
        <p:spPr>
          <a:xfrm>
            <a:off x="1794181" y="4161118"/>
            <a:ext cx="2502040" cy="6312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900" dirty="0">
                <a:solidFill>
                  <a:prstClr val="black"/>
                </a:solidFill>
                <a:latin typeface="Bahnschrift SemiCondensed" panose="020B0502040204020203" pitchFamily="34" charset="0"/>
              </a:rPr>
              <a:t>Empresarios</a:t>
            </a:r>
            <a:endParaRPr kumimoji="0" lang="es-CO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2" name="Rectángulo redondeado 16">
            <a:extLst>
              <a:ext uri="{FF2B5EF4-FFF2-40B4-BE49-F238E27FC236}">
                <a16:creationId xmlns:a16="http://schemas.microsoft.com/office/drawing/2014/main" id="{A32A3BA7-12EC-40D1-AF01-087C83496B95}"/>
              </a:ext>
            </a:extLst>
          </p:cNvPr>
          <p:cNvSpPr/>
          <p:nvPr/>
        </p:nvSpPr>
        <p:spPr>
          <a:xfrm>
            <a:off x="655141" y="526832"/>
            <a:ext cx="3734882" cy="3373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100" kern="1200" dirty="0">
                <a:solidFill>
                  <a:prstClr val="black"/>
                </a:solidFill>
                <a:latin typeface="Bahnschrift Condensed" panose="020B0502040204020203" pitchFamily="34" charset="0"/>
              </a:rPr>
              <a:t>Beneficiarios</a:t>
            </a:r>
            <a:endParaRPr kumimoji="0" lang="es-C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Condensed" panose="020B0502040204020203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3" name="Rectángulo redondeado 16">
            <a:extLst>
              <a:ext uri="{FF2B5EF4-FFF2-40B4-BE49-F238E27FC236}">
                <a16:creationId xmlns:a16="http://schemas.microsoft.com/office/drawing/2014/main" id="{5FE59F82-DACF-41C2-93D4-02E58A9D6E92}"/>
              </a:ext>
            </a:extLst>
          </p:cNvPr>
          <p:cNvSpPr/>
          <p:nvPr/>
        </p:nvSpPr>
        <p:spPr>
          <a:xfrm>
            <a:off x="4977950" y="526832"/>
            <a:ext cx="3734882" cy="33732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Condensed" panose="020B0502040204020203" pitchFamily="34" charset="0"/>
                <a:ea typeface="+mn-ea"/>
                <a:cs typeface="+mn-cs"/>
                <a:sym typeface="Arial"/>
              </a:rPr>
              <a:t>Servicios</a:t>
            </a:r>
          </a:p>
        </p:txBody>
      </p:sp>
    </p:spTree>
    <p:extLst>
      <p:ext uri="{BB962C8B-B14F-4D97-AF65-F5344CB8AC3E}">
        <p14:creationId xmlns:p14="http://schemas.microsoft.com/office/powerpoint/2010/main" val="149919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2890737" y="1869920"/>
            <a:ext cx="3143576" cy="79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59" tIns="58780" rIns="117559" bIns="58780">
            <a:spAutoFit/>
          </a:bodyPr>
          <a:lstStyle/>
          <a:p>
            <a:pPr algn="ctr"/>
            <a:r>
              <a:rPr lang="es-ES" sz="4400" b="1" dirty="0">
                <a:solidFill>
                  <a:srgbClr val="00A1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4400" b="1" dirty="0">
              <a:solidFill>
                <a:srgbClr val="00A1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63</Words>
  <Application>Microsoft Office PowerPoint</Application>
  <PresentationFormat>Presentación en pantalla (16:9)</PresentationFormat>
  <Paragraphs>34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Arial</vt:lpstr>
      <vt:lpstr>Bahnschrift Condensed</vt:lpstr>
      <vt:lpstr>Bahnschrift SemiCondensed</vt:lpstr>
      <vt:lpstr>Calibri</vt:lpstr>
      <vt:lpstr>Calibri Light</vt:lpstr>
      <vt:lpstr>Office Theme</vt:lpstr>
      <vt:lpstr>Contents Slide Master</vt:lpstr>
      <vt:lpstr>12_Office Theme</vt:lpstr>
      <vt:lpstr>13_Office Theme</vt:lpstr>
      <vt:lpstr>1_Office Theme</vt:lpstr>
      <vt:lpstr>PIC CONTADURÍA PÚBLICA APP CONSULTORIO CONTABLE UNIPANAMERICANA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Carolina Gonzalez Vasquez</dc:creator>
  <cp:lastModifiedBy>Claudia Milena Garcia Castillo</cp:lastModifiedBy>
  <cp:revision>16</cp:revision>
  <dcterms:created xsi:type="dcterms:W3CDTF">2020-02-12T15:09:27Z</dcterms:created>
  <dcterms:modified xsi:type="dcterms:W3CDTF">2020-03-06T15:18:22Z</dcterms:modified>
</cp:coreProperties>
</file>